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ED0A6F-DA88-0F83-9DAA-7018FFBCE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7E191A5-A6C8-8B09-5764-115BAF242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DD4830-7052-5EE3-6925-3DD0F7701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E8F80E-D887-B214-4087-A781D608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151A9-94AA-5B63-3A13-D6864DE0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891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E0BA24-DF29-4BB8-289F-7EF1CC66E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502329E-6CF2-8894-F212-7791FEA5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77DA0DA-F4BC-A074-EFD8-D677221F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B0CAE1-16A3-5F24-0B39-AE66EAAE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472884-5714-98BF-464B-A2A211B50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4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EEB27E-E0E9-7A4F-5CEE-071B8739D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8FB7DC-CBDF-5A3F-3234-B24CD31C8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EDBC60-1411-61FC-961D-F0750020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D700BD-D206-1344-7BE9-3224B03D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750034-F20B-1F4C-BDA9-F99D58501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991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BCFA42-1B93-3562-3F9B-EB3E70815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04F7C4-42AD-3388-F729-8233AE5A5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6C7A81-3E7E-5F78-01E1-2251540C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03774E-644B-8E74-C4C7-1E4ECD090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27F656-CF17-999A-ECF1-6A6E298EF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19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20CA28-9685-C740-6237-D5E5615A3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7AA8843-F782-075F-B0CD-5CAA4C372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C17198-DEF4-79FE-05A1-B2553ACC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327570-5532-3EBB-3D6B-E656A7F9D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562034-27B7-EB34-6393-E0DB5A51A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038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1347AD-1D50-3DF4-DAF9-AEC4AB8A4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CCFEA3-2A5C-C238-80EB-D090D5D90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8FA1AC-205C-FEA5-B554-F4250275F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7ED304D-0455-DEA9-508A-E9DD3B91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9EED49-C112-D9ED-CDB1-2F265561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9A9EB0-52A6-4447-17F8-D14B68976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376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3807DA-FF08-F3FF-DD04-B985B84D6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99BBB86-95EB-D2E9-603B-954DA05C3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0458771-3EC7-EAFE-B5B4-FC2B5DBB1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C318C71-6DB9-706D-F5FE-EFB8378F4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D5F008E-7072-D826-4EE5-63998B5C91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2064DDD-7C2C-AE42-29D6-FE8BA2A6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518AD26-CDBE-7E9B-363D-4F2F147E4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DFECAE8-0FB7-29D0-5BD8-4FD7DE106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34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504750-AFFF-CAF5-1BE8-B9832A26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9619C2E-674E-B27D-1337-93CFC57F1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CF62F1A-4721-46BF-2A85-43E738A86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7C8229E-BEFA-F7A5-DB45-6BEFA084D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602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959D5BD-5E7B-6190-72E4-CB71376E1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EE47C0C-B32F-2BAE-381E-712DEEEB9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3487CA1-04E9-270D-9C35-1A5891CD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84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CF62C5-2C66-37DC-3785-13B360C9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68DD4F-1FA5-8763-225A-24C9E174D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45944A-A371-CBC3-04C5-A43ED1F69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D9F8CA1-913D-B55C-1092-6A24D04E1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2A5633E-AD1F-D902-9864-7A2EB278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819AF5B-7058-8200-2F65-C7A2B812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862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72A4EF-0F4C-4F4E-0155-F010A7D3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7EABFB-33E9-E49B-6119-488C8DC924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45890F-4AFB-A98A-95F7-EB3DD8CA1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E9AA0C-44B2-F111-FF1C-5A47B39EB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648B55-405B-B21E-C597-A1D36DF80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12F782D-1F2E-8E42-458C-63A55E67A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55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7F95DDD-F42D-2589-AC78-AE9ED33FE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3B9704-A6B9-CA4B-E45B-5A466B1C5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FD8A4D-BD29-DA53-4B9E-0C46A06C8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0C0A1-177F-40FE-B9E3-B0096F22DE0A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23ED17-1AFC-E9C5-1400-59553F789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0DBD1D-4987-8E3C-9BC3-69DF6B535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9A0EAB-3F67-491D-9680-29733C3F592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47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2A3421-23B3-7D55-71FF-A8FC176237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C7010E7-2B44-C443-6916-2EC6192B3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07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종현 길</dc:creator>
  <cp:lastModifiedBy>종현 길</cp:lastModifiedBy>
  <cp:revision>1</cp:revision>
  <dcterms:created xsi:type="dcterms:W3CDTF">2026-04-17T05:01:55Z</dcterms:created>
  <dcterms:modified xsi:type="dcterms:W3CDTF">2026-04-17T05:01:59Z</dcterms:modified>
</cp:coreProperties>
</file>